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8" r:id="rId4"/>
    <p:sldId id="257" r:id="rId5"/>
    <p:sldId id="266" r:id="rId6"/>
    <p:sldId id="258" r:id="rId7"/>
    <p:sldId id="265" r:id="rId8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5" autoAdjust="0"/>
    <p:restoredTop sz="94585" autoAdjust="0"/>
  </p:normalViewPr>
  <p:slideViewPr>
    <p:cSldViewPr>
      <p:cViewPr varScale="1">
        <p:scale>
          <a:sx n="111" d="100"/>
          <a:sy n="111" d="100"/>
        </p:scale>
        <p:origin x="-173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24505-BB54-4112-92B1-9A67255EB226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EC9A1-2DA1-41C5-BDCE-CE603F705C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04557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5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365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B1C17-7EE5-42F9-80BD-EEDB52D068E6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438" y="3475038"/>
            <a:ext cx="7680325" cy="32908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416083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775" y="6948488"/>
            <a:ext cx="416083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B8ED1-BB3F-4649-AD22-148343B0888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268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C2D9E26-2B5E-407A-93CF-81C91BC6EACF}" type="datetimeFigureOut">
              <a:rPr lang="en-NZ" smtClean="0"/>
              <a:t>15/03/2015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F8CFEBF-8933-4EA3-B02C-874C1E2F973B}" type="slidenum">
              <a:rPr lang="en-NZ" smtClean="0"/>
              <a:t>‹#›</a:t>
            </a:fld>
            <a:endParaRPr lang="en-N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rV2SZuRPv0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 anchorCtr="0"/>
          <a:lstStyle/>
          <a:p>
            <a:r>
              <a:rPr lang="en-NZ" sz="7200" dirty="0" smtClean="0"/>
              <a:t>Low Fidelity Prototyping</a:t>
            </a:r>
            <a:endParaRPr lang="en-NZ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1219200"/>
          </a:xfrm>
        </p:spPr>
        <p:txBody>
          <a:bodyPr>
            <a:normAutofit fontScale="92500" lnSpcReduction="10000"/>
          </a:bodyPr>
          <a:lstStyle/>
          <a:p>
            <a:r>
              <a:rPr lang="en-NZ" dirty="0" err="1" smtClean="0"/>
              <a:t>CompSci</a:t>
            </a:r>
            <a:r>
              <a:rPr lang="en-NZ" dirty="0" smtClean="0"/>
              <a:t> 345 / </a:t>
            </a:r>
            <a:r>
              <a:rPr lang="en-NZ" dirty="0" err="1" smtClean="0"/>
              <a:t>SoftEng</a:t>
            </a:r>
            <a:r>
              <a:rPr lang="en-NZ" dirty="0" smtClean="0"/>
              <a:t> </a:t>
            </a:r>
            <a:r>
              <a:rPr lang="en-NZ" dirty="0" smtClean="0"/>
              <a:t>350</a:t>
            </a:r>
          </a:p>
          <a:p>
            <a:endParaRPr lang="en-NZ" dirty="0"/>
          </a:p>
          <a:p>
            <a:r>
              <a:rPr lang="en-NZ" dirty="0" err="1" smtClean="0"/>
              <a:t>Kreshnik</a:t>
            </a:r>
            <a:r>
              <a:rPr lang="en-NZ" dirty="0" smtClean="0"/>
              <a:t> </a:t>
            </a:r>
            <a:r>
              <a:rPr lang="en-NZ" dirty="0" err="1" smtClean="0"/>
              <a:t>Pireva</a:t>
            </a: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3575408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36129" y="260648"/>
            <a:ext cx="7471742" cy="6627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How to make a low-fi prototype</a:t>
            </a:r>
            <a:endParaRPr lang="en-US" sz="3600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28650" y="980728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Pen, paper, </a:t>
            </a:r>
            <a:r>
              <a:rPr lang="en-US" sz="2800" dirty="0" err="1" smtClean="0"/>
              <a:t>coloured</a:t>
            </a:r>
            <a:r>
              <a:rPr lang="en-US" sz="2800" dirty="0" smtClean="0"/>
              <a:t> pencils, scissors, </a:t>
            </a:r>
            <a:r>
              <a:rPr lang="en-US" sz="2800" dirty="0" err="1" smtClean="0"/>
              <a:t>cellotape</a:t>
            </a:r>
            <a:r>
              <a:rPr lang="en-US" sz="2800" dirty="0" smtClean="0"/>
              <a:t> …..</a:t>
            </a:r>
          </a:p>
          <a:p>
            <a:pPr lvl="1"/>
            <a:r>
              <a:rPr lang="en-US" sz="2400" dirty="0" smtClean="0"/>
              <a:t>Just like primary school </a:t>
            </a:r>
            <a:r>
              <a:rPr lang="en-US" sz="2400" dirty="0" smtClean="0">
                <a:sym typeface="Wingdings" pitchFamily="2" charset="2"/>
              </a:rPr>
              <a:t></a:t>
            </a:r>
          </a:p>
          <a:p>
            <a:pPr lvl="1"/>
            <a:r>
              <a:rPr lang="en-US" sz="2400" dirty="0" smtClean="0">
                <a:sym typeface="Wingdings" pitchFamily="2" charset="2"/>
              </a:rPr>
              <a:t>Phone interface for airline booking</a:t>
            </a:r>
            <a:endParaRPr lang="en-US" sz="2400" dirty="0" smtClean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27763" y="6229350"/>
            <a:ext cx="2408237" cy="457200"/>
          </a:xfrm>
          <a:prstGeom prst="rect">
            <a:avLst/>
          </a:prstGeom>
          <a:noFill/>
        </p:spPr>
        <p:txBody>
          <a:bodyPr/>
          <a:lstStyle/>
          <a:p>
            <a:fld id="{C5106B53-1E2A-42BD-BD48-82CD609303D0}" type="slidenum">
              <a:rPr lang="en-AU" smtClean="0"/>
              <a:pPr/>
              <a:t>2</a:t>
            </a:fld>
            <a:endParaRPr lang="en-AU" smtClean="0"/>
          </a:p>
        </p:txBody>
      </p:sp>
      <p:pic>
        <p:nvPicPr>
          <p:cNvPr id="9" name="Picture 4" descr="Sept-Nov 2005 012"/>
          <p:cNvPicPr>
            <a:picLocks noChangeAspect="1" noChangeArrowheads="1"/>
          </p:cNvPicPr>
          <p:nvPr/>
        </p:nvPicPr>
        <p:blipFill>
          <a:blip r:embed="rId2" cstate="print"/>
          <a:srcRect l="29239" r="18495" b="7135"/>
          <a:stretch>
            <a:fillRect/>
          </a:stretch>
        </p:blipFill>
        <p:spPr bwMode="auto">
          <a:xfrm>
            <a:off x="1313684" y="2924944"/>
            <a:ext cx="2520653" cy="335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Sept-Nov 2005 013"/>
          <p:cNvPicPr>
            <a:picLocks noChangeAspect="1" noChangeArrowheads="1"/>
          </p:cNvPicPr>
          <p:nvPr/>
        </p:nvPicPr>
        <p:blipFill>
          <a:blip r:embed="rId3" cstate="print"/>
          <a:srcRect l="15234" r="11537" b="8475"/>
          <a:stretch>
            <a:fillRect/>
          </a:stretch>
        </p:blipFill>
        <p:spPr bwMode="auto">
          <a:xfrm>
            <a:off x="5490533" y="2812902"/>
            <a:ext cx="2186646" cy="3643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1485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87624" y="1776653"/>
            <a:ext cx="64087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dirty="0"/>
              <a:t>Wizard of Oz/Cognitive walkthrough with paper prototype</a:t>
            </a:r>
          </a:p>
          <a:p>
            <a:endParaRPr lang="en-NZ" dirty="0"/>
          </a:p>
          <a:p>
            <a:pPr marL="342900" lvl="1" indent="-342900">
              <a:buFontTx/>
              <a:buChar char="•"/>
            </a:pPr>
            <a:r>
              <a:rPr lang="en-NZ" sz="2400" dirty="0">
                <a:hlinkClick r:id="rId2"/>
              </a:rPr>
              <a:t>https://www.youtube.com/watch?v=GrV2SZuRPv0</a:t>
            </a:r>
            <a:endParaRPr lang="en-NZ" sz="2400" dirty="0"/>
          </a:p>
          <a:p>
            <a:pPr marL="342900" lvl="1" indent="-342900">
              <a:buFontTx/>
              <a:buChar char="•"/>
            </a:pPr>
            <a:endParaRPr lang="en-NZ" sz="2400" dirty="0"/>
          </a:p>
          <a:p>
            <a:pPr marL="342900" lvl="1" indent="-342900">
              <a:buFontTx/>
              <a:buChar char="•"/>
            </a:pPr>
            <a:endParaRPr lang="en-NZ" dirty="0"/>
          </a:p>
          <a:p>
            <a:pPr marL="342900" lvl="1" indent="-342900">
              <a:buFontTx/>
              <a:buChar char="•"/>
            </a:pPr>
            <a:endParaRPr lang="en-NZ" dirty="0"/>
          </a:p>
          <a:p>
            <a:pPr marL="342900" lvl="1" indent="-342900">
              <a:buFontTx/>
              <a:buChar char="•"/>
            </a:pPr>
            <a:endParaRPr lang="en-NZ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836129" y="592039"/>
            <a:ext cx="7471742" cy="6627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How to make a low-fi prototype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64176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2110"/>
            <a:ext cx="8041440" cy="1442674"/>
          </a:xfrm>
        </p:spPr>
        <p:txBody>
          <a:bodyPr/>
          <a:lstStyle/>
          <a:p>
            <a:r>
              <a:rPr lang="en-NZ" dirty="0" smtClean="0"/>
              <a:t>Why Prototype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6901"/>
            <a:ext cx="7467600" cy="3951337"/>
          </a:xfrm>
        </p:spPr>
        <p:txBody>
          <a:bodyPr>
            <a:noAutofit/>
          </a:bodyPr>
          <a:lstStyle/>
          <a:p>
            <a:r>
              <a:rPr lang="en-NZ" sz="2800" dirty="0" smtClean="0"/>
              <a:t>Experiment with alternatives</a:t>
            </a:r>
          </a:p>
          <a:p>
            <a:r>
              <a:rPr lang="en-NZ" sz="2800" dirty="0" smtClean="0"/>
              <a:t>Quick feedback</a:t>
            </a:r>
          </a:p>
          <a:p>
            <a:r>
              <a:rPr lang="en-NZ" sz="2800" dirty="0" smtClean="0"/>
              <a:t>Fix ‘interface’ problems early on</a:t>
            </a:r>
          </a:p>
          <a:p>
            <a:r>
              <a:rPr lang="en-NZ" sz="2800" dirty="0" smtClean="0"/>
              <a:t>Saves money</a:t>
            </a:r>
          </a:p>
          <a:p>
            <a:r>
              <a:rPr lang="en-NZ" sz="2800" dirty="0" smtClean="0"/>
              <a:t>Low Fidelity – Quick diagrams showing basic layout and flow</a:t>
            </a:r>
          </a:p>
          <a:p>
            <a:r>
              <a:rPr lang="en-NZ" sz="2800" dirty="0" smtClean="0"/>
              <a:t>High Fidelity – Looks and works more like final product but with reduced functionality</a:t>
            </a:r>
          </a:p>
        </p:txBody>
      </p:sp>
    </p:spTree>
    <p:extLst>
      <p:ext uri="{BB962C8B-B14F-4D97-AF65-F5344CB8AC3E}">
        <p14:creationId xmlns:p14="http://schemas.microsoft.com/office/powerpoint/2010/main" val="156562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600200"/>
          </a:xfrm>
        </p:spPr>
        <p:txBody>
          <a:bodyPr/>
          <a:lstStyle/>
          <a:p>
            <a:r>
              <a:rPr lang="en-NZ" dirty="0" smtClean="0"/>
              <a:t>Plan for Today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2800" dirty="0" smtClean="0"/>
              <a:t>Make a low-fi prototype (in groups of 4)</a:t>
            </a:r>
          </a:p>
          <a:p>
            <a:r>
              <a:rPr lang="en-NZ" sz="2800" dirty="0" smtClean="0"/>
              <a:t>Keeping constraints in view</a:t>
            </a:r>
          </a:p>
          <a:p>
            <a:r>
              <a:rPr lang="en-NZ" sz="2800" dirty="0" smtClean="0"/>
              <a:t>Share and critique our solutions</a:t>
            </a:r>
          </a:p>
        </p:txBody>
      </p:sp>
    </p:spTree>
    <p:extLst>
      <p:ext uri="{BB962C8B-B14F-4D97-AF65-F5344CB8AC3E}">
        <p14:creationId xmlns:p14="http://schemas.microsoft.com/office/powerpoint/2010/main" val="410101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041440" cy="1442674"/>
          </a:xfrm>
        </p:spPr>
        <p:txBody>
          <a:bodyPr/>
          <a:lstStyle/>
          <a:p>
            <a:r>
              <a:rPr lang="en-NZ" dirty="0" smtClean="0"/>
              <a:t>Problem Statement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456" y="1646449"/>
            <a:ext cx="7467600" cy="3951337"/>
          </a:xfrm>
        </p:spPr>
        <p:txBody>
          <a:bodyPr>
            <a:normAutofit/>
          </a:bodyPr>
          <a:lstStyle/>
          <a:p>
            <a:r>
              <a:rPr lang="en-NZ" sz="2800" dirty="0" smtClean="0"/>
              <a:t>Customer is a fast-food restaurant, facing following problems while getting orders:</a:t>
            </a:r>
          </a:p>
          <a:p>
            <a:pPr lvl="1"/>
            <a:r>
              <a:rPr lang="en-NZ" sz="2400" dirty="0" smtClean="0"/>
              <a:t>Verbal communication is prone to errors (especially in busy hours)</a:t>
            </a:r>
          </a:p>
          <a:p>
            <a:pPr lvl="1"/>
            <a:r>
              <a:rPr lang="en-NZ" sz="2400" dirty="0" smtClean="0"/>
              <a:t>Language barriers</a:t>
            </a:r>
          </a:p>
          <a:p>
            <a:pPr lvl="1"/>
            <a:r>
              <a:rPr lang="en-NZ" sz="2400" dirty="0" smtClean="0"/>
              <a:t>Customized orders have to be memorized and are often miscommunicated</a:t>
            </a:r>
          </a:p>
          <a:p>
            <a:r>
              <a:rPr lang="en-NZ" sz="2800" dirty="0" smtClean="0"/>
              <a:t>Wants to automate “ordering”</a:t>
            </a:r>
          </a:p>
          <a:p>
            <a:pPr lvl="1"/>
            <a:endParaRPr lang="en-NZ" sz="1800" dirty="0" smtClean="0"/>
          </a:p>
          <a:p>
            <a:pPr lvl="1"/>
            <a:endParaRPr lang="en-NZ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6165304"/>
            <a:ext cx="79769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400" dirty="0" smtClean="0"/>
              <a:t>Adapted From: School of Information Management and Systems, University of California, Berkley</a:t>
            </a:r>
            <a:endParaRPr lang="en-NZ" sz="1400" dirty="0"/>
          </a:p>
        </p:txBody>
      </p:sp>
    </p:spTree>
    <p:extLst>
      <p:ext uri="{BB962C8B-B14F-4D97-AF65-F5344CB8AC3E}">
        <p14:creationId xmlns:p14="http://schemas.microsoft.com/office/powerpoint/2010/main" val="403686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600200"/>
          </a:xfrm>
        </p:spPr>
        <p:txBody>
          <a:bodyPr/>
          <a:lstStyle/>
          <a:p>
            <a:r>
              <a:rPr lang="en-NZ" dirty="0" smtClean="0"/>
              <a:t>Requirements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2800" dirty="0" smtClean="0"/>
              <a:t>Accommodate users with no training</a:t>
            </a:r>
          </a:p>
          <a:p>
            <a:r>
              <a:rPr lang="en-NZ" sz="2800" dirty="0" smtClean="0"/>
              <a:t>Speed in placing order is extremely important</a:t>
            </a:r>
          </a:p>
          <a:p>
            <a:r>
              <a:rPr lang="en-NZ" sz="2800" dirty="0" smtClean="0"/>
              <a:t>System should help in swift order processing and delivery</a:t>
            </a:r>
          </a:p>
          <a:p>
            <a:r>
              <a:rPr lang="en-NZ" sz="2800" dirty="0" smtClean="0"/>
              <a:t>The visual appeal of the food menu is also very important!</a:t>
            </a:r>
          </a:p>
        </p:txBody>
      </p:sp>
    </p:spTree>
    <p:extLst>
      <p:ext uri="{BB962C8B-B14F-4D97-AF65-F5344CB8AC3E}">
        <p14:creationId xmlns:p14="http://schemas.microsoft.com/office/powerpoint/2010/main" val="194007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2261</TotalTime>
  <Words>210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Low Fidelity Prototyping</vt:lpstr>
      <vt:lpstr>PowerPoint Presentation</vt:lpstr>
      <vt:lpstr>PowerPoint Presentation</vt:lpstr>
      <vt:lpstr>Why Prototype</vt:lpstr>
      <vt:lpstr>Plan for Today</vt:lpstr>
      <vt:lpstr>Problem Statement</vt:lpstr>
      <vt:lpstr>Requirements</vt:lpstr>
    </vt:vector>
  </TitlesOfParts>
  <Company>UoA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Usability Testing</dc:title>
  <dc:creator>Moiz Penkar</dc:creator>
  <cp:lastModifiedBy>kpir004</cp:lastModifiedBy>
  <cp:revision>40</cp:revision>
  <cp:lastPrinted>2013-03-24T20:38:15Z</cp:lastPrinted>
  <dcterms:created xsi:type="dcterms:W3CDTF">2012-02-21T21:23:06Z</dcterms:created>
  <dcterms:modified xsi:type="dcterms:W3CDTF">2015-03-15T04:00:08Z</dcterms:modified>
</cp:coreProperties>
</file>